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14" r:id="rId12"/>
  </p:sldMasterIdLst>
  <p:sldIdLst>
    <p:sldId id="287" r:id="rId14"/>
    <p:sldId id="320" r:id="rId15"/>
    <p:sldId id="339" r:id="rId16"/>
    <p:sldId id="322" r:id="rId17"/>
    <p:sldId id="346" r:id="rId18"/>
    <p:sldId id="347" r:id="rId19"/>
    <p:sldId id="348" r:id="rId20"/>
    <p:sldId id="340" r:id="rId21"/>
    <p:sldId id="349" r:id="rId22"/>
    <p:sldId id="362" r:id="rId23"/>
    <p:sldId id="353" r:id="rId24"/>
    <p:sldId id="354" r:id="rId25"/>
    <p:sldId id="350" r:id="rId26"/>
    <p:sldId id="355" r:id="rId27"/>
    <p:sldId id="356" r:id="rId28"/>
    <p:sldId id="357" r:id="rId29"/>
    <p:sldId id="358" r:id="rId30"/>
    <p:sldId id="359" r:id="rId31"/>
    <p:sldId id="351" r:id="rId32"/>
    <p:sldId id="352" r:id="rId33"/>
    <p:sldId id="360" r:id="rId34"/>
    <p:sldId id="361" r:id="rId35"/>
    <p:sldId id="341" r:id="rId36"/>
    <p:sldId id="363" r:id="rId37"/>
    <p:sldId id="365" r:id="rId38"/>
    <p:sldId id="364" r:id="rId39"/>
    <p:sldId id="367" r:id="rId40"/>
    <p:sldId id="366" r:id="rId41"/>
    <p:sldId id="368" r:id="rId42"/>
    <p:sldId id="369" r:id="rId43"/>
    <p:sldId id="370" r:id="rId44"/>
    <p:sldId id="371" r:id="rId45"/>
    <p:sldId id="372" r:id="rId46"/>
    <p:sldId id="31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A5A5A"/>
    <a:srgbClr val="FFFFFF"/>
    <a:srgbClr val="63BDC9"/>
    <a:srgbClr val="418595"/>
    <a:srgbClr val="1BADA6"/>
    <a:srgbClr val="A8D8D7"/>
    <a:srgbClr val="62A9BA"/>
    <a:srgbClr val="82CFDE"/>
    <a:srgbClr val="82BBC8"/>
    <a:srgbClr val="52BD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03" d="100"/>
          <a:sy n="103" d="100"/>
        </p:scale>
        <p:origin x="138" y="348"/>
      </p:cViewPr>
      <p:guideLst>
        <p:guide orient="horz" pos="2148"/>
        <p:guide pos="3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27" Type="http://schemas.openxmlformats.org/officeDocument/2006/relationships/slide" Target="slides/slide14.xml"></Relationship><Relationship Id="rId28" Type="http://schemas.openxmlformats.org/officeDocument/2006/relationships/slide" Target="slides/slide15.xml"></Relationship><Relationship Id="rId29" Type="http://schemas.openxmlformats.org/officeDocument/2006/relationships/slide" Target="slides/slide16.xml"></Relationship><Relationship Id="rId30" Type="http://schemas.openxmlformats.org/officeDocument/2006/relationships/slide" Target="slides/slide17.xml"></Relationship><Relationship Id="rId31" Type="http://schemas.openxmlformats.org/officeDocument/2006/relationships/slide" Target="slides/slide18.xml"></Relationship><Relationship Id="rId32" Type="http://schemas.openxmlformats.org/officeDocument/2006/relationships/slide" Target="slides/slide19.xml"></Relationship><Relationship Id="rId33" Type="http://schemas.openxmlformats.org/officeDocument/2006/relationships/slide" Target="slides/slide20.xml"></Relationship><Relationship Id="rId34" Type="http://schemas.openxmlformats.org/officeDocument/2006/relationships/slide" Target="slides/slide21.xml"></Relationship><Relationship Id="rId35" Type="http://schemas.openxmlformats.org/officeDocument/2006/relationships/slide" Target="slides/slide22.xml"></Relationship><Relationship Id="rId36" Type="http://schemas.openxmlformats.org/officeDocument/2006/relationships/slide" Target="slides/slide23.xml"></Relationship><Relationship Id="rId37" Type="http://schemas.openxmlformats.org/officeDocument/2006/relationships/slide" Target="slides/slide24.xml"></Relationship><Relationship Id="rId38" Type="http://schemas.openxmlformats.org/officeDocument/2006/relationships/slide" Target="slides/slide25.xml"></Relationship><Relationship Id="rId39" Type="http://schemas.openxmlformats.org/officeDocument/2006/relationships/slide" Target="slides/slide26.xml"></Relationship><Relationship Id="rId40" Type="http://schemas.openxmlformats.org/officeDocument/2006/relationships/slide" Target="slides/slide27.xml"></Relationship><Relationship Id="rId41" Type="http://schemas.openxmlformats.org/officeDocument/2006/relationships/slide" Target="slides/slide28.xml"></Relationship><Relationship Id="rId42" Type="http://schemas.openxmlformats.org/officeDocument/2006/relationships/slide" Target="slides/slide29.xml"></Relationship><Relationship Id="rId43" Type="http://schemas.openxmlformats.org/officeDocument/2006/relationships/slide" Target="slides/slide30.xml"></Relationship><Relationship Id="rId44" Type="http://schemas.openxmlformats.org/officeDocument/2006/relationships/slide" Target="slides/slide31.xml"></Relationship><Relationship Id="rId45" Type="http://schemas.openxmlformats.org/officeDocument/2006/relationships/slide" Target="slides/slide32.xml"></Relationship><Relationship Id="rId46" Type="http://schemas.openxmlformats.org/officeDocument/2006/relationships/slide" Target="slides/slide33.xml"></Relationship><Relationship Id="rId47" Type="http://schemas.openxmlformats.org/officeDocument/2006/relationships/slide" Target="slides/slide34.xml"></Relationship><Relationship Id="rId48" Type="http://schemas.openxmlformats.org/officeDocument/2006/relationships/viewProps" Target="viewProps.xml"></Relationship><Relationship Id="rId49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73334386962.png"></Relationship><Relationship Id="rId3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73333474464.png"></Relationship><Relationship Id="rId3" Type="http://schemas.openxmlformats.org/officeDocument/2006/relationships/image" Target="../media/fImage251103505705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73333608145.png"></Relationship><Relationship Id="rId3" Type="http://schemas.openxmlformats.org/officeDocument/2006/relationships/image" Target="../media/fImage4750343623281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73333096827.png"></Relationship><Relationship Id="rId3" Type="http://schemas.openxmlformats.org/officeDocument/2006/relationships/image" Target="../media/fImage4268323199961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7333367491.png"></Relationship><Relationship Id="rId3" Type="http://schemas.openxmlformats.org/officeDocument/2006/relationships/image" Target="../media/fImage243453692995.png"></Relationship><Relationship Id="rId4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73333741942.png"></Relationship><Relationship Id="rId3" Type="http://schemas.openxmlformats.org/officeDocument/2006/relationships/image" Target="../media/fImage3452873944827.png"></Relationship><Relationship Id="rId4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73333795436.png"></Relationship><Relationship Id="rId3" Type="http://schemas.openxmlformats.org/officeDocument/2006/relationships/image" Target="../media/fImage267513952391.png"></Relationship><Relationship Id="rId4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73333844604.png"></Relationship><Relationship Id="rId3" Type="http://schemas.openxmlformats.org/officeDocument/2006/relationships/image" Target="../media/fImage2977883963902.png"></Relationship><Relationship Id="rId4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7333389153.png"></Relationship><Relationship Id="rId3" Type="http://schemas.openxmlformats.org/officeDocument/2006/relationships/image" Target="../media/fImage31796397292.png"></Relationship><Relationship Id="rId4" Type="http://schemas.openxmlformats.org/officeDocument/2006/relationships/image" Target="../media/fImage250413982382.png"></Relationship><Relationship Id="rId5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73333127421.png"></Relationship><Relationship Id="rId3" Type="http://schemas.openxmlformats.org/officeDocument/2006/relationships/image" Target="../media/fImage110874018716.png"></Relationship><Relationship Id="rId4" Type="http://schemas.openxmlformats.org/officeDocument/2006/relationships/image" Target="../media/fImage14994029718.png"></Relationship><Relationship Id="rId5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73333159895.png"></Relationship><Relationship Id="rId3" Type="http://schemas.openxmlformats.org/officeDocument/2006/relationships/image" Target="../media/fImage120014055447.png"></Relationship><Relationship Id="rId4" Type="http://schemas.openxmlformats.org/officeDocument/2006/relationships/image" Target="../media/fImage16314061726.png"></Relationship><Relationship Id="rId5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73334124771.png"></Relationship><Relationship Id="rId3" Type="http://schemas.openxmlformats.org/officeDocument/2006/relationships/image" Target="../media/fImage129334141538.png"></Relationship><Relationship Id="rId4" Type="http://schemas.openxmlformats.org/officeDocument/2006/relationships/image" Target="../media/fImage17234151869.png"></Relationship><Relationship Id="rId5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73334219912.png"></Relationship><Relationship Id="rId3" Type="http://schemas.openxmlformats.org/officeDocument/2006/relationships/image" Target="../media/fImage1250184265667.png"></Relationship><Relationship Id="rId4" Type="http://schemas.openxmlformats.org/officeDocument/2006/relationships/image" Target="../media/fImage1596964276299.png"></Relationship><Relationship Id="rId5" Type="http://schemas.openxmlformats.org/officeDocument/2006/relationships/image" Target="../media/fImage337554287035.png"></Relationship><Relationship Id="rId6" Type="http://schemas.openxmlformats.org/officeDocument/2006/relationships/image" Target="../media/fImage332464299894.png"></Relationship><Relationship Id="rId7" Type="http://schemas.openxmlformats.org/officeDocument/2006/relationships/image" Target="../media/fImage582814308703.png"></Relationship><Relationship Id="rId8" Type="http://schemas.openxmlformats.org/officeDocument/2006/relationships/image" Target="../media/fImage1586234313811.png"></Relationship><Relationship Id="rId9" Type="http://schemas.openxmlformats.org/officeDocument/2006/relationships/image" Target="../media/fImage529194321322.png"></Relationship><Relationship Id="rId10" Type="http://schemas.openxmlformats.org/officeDocument/2006/relationships/image" Target="../media/fImage9492433333.png"></Relationship><Relationship Id="rId11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73334527673.png"></Relationship><Relationship Id="rId3" Type="http://schemas.openxmlformats.org/officeDocument/2006/relationships/image" Target="../media/fImage37759638341.png"></Relationship><Relationship Id="rId4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3888467.png"></Relationship><Relationship Id="rId3" Type="http://schemas.openxmlformats.org/officeDocument/2006/relationships/image" Target="../media/fImage2980123906334.png"></Relationship><Relationship Id="rId4" Type="http://schemas.openxmlformats.org/officeDocument/2006/relationships/image" Target="../media/fImage2587163916500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3679169.png"></Relationship><Relationship Id="rId3" Type="http://schemas.openxmlformats.org/officeDocument/2006/relationships/image" Target="../media/fImage61423925724.png"></Relationship><Relationship Id="rId4" Type="http://schemas.openxmlformats.org/officeDocument/2006/relationships/image" Target="../media/fImage94863931478.png"></Relationship><Relationship Id="rId5" Type="http://schemas.openxmlformats.org/officeDocument/2006/relationships/image" Target="../media/fImage102663949358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276962.png"></Relationship><Relationship Id="rId3" Type="http://schemas.openxmlformats.org/officeDocument/2006/relationships/image" Target="../media/fImage920514204464.png"></Relationship><Relationship Id="rId4" Type="http://schemas.openxmlformats.org/officeDocument/2006/relationships/image" Target="../media/fImage122824215705.png"></Relationship><Relationship Id="rId5" Type="http://schemas.openxmlformats.org/officeDocument/2006/relationships/image" Target="../media/fImage4492644228145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083281.png"></Relationship><Relationship Id="rId3" Type="http://schemas.openxmlformats.org/officeDocument/2006/relationships/image" Target="../media/fImage3908434376827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349961.png"></Relationship><Relationship Id="rId3" Type="http://schemas.openxmlformats.org/officeDocument/2006/relationships/image" Target="../media/fImage365455433491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412995.png"></Relationship><Relationship Id="rId3" Type="http://schemas.openxmlformats.org/officeDocument/2006/relationships/image" Target="../media/fImage3141484431942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474827.png"></Relationship><Relationship Id="rId3" Type="http://schemas.openxmlformats.org/officeDocument/2006/relationships/image" Target="../media/fImage3923454505436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542391.png"></Relationship><Relationship Id="rId3" Type="http://schemas.openxmlformats.org/officeDocument/2006/relationships/image" Target="../media/fImage3251134564604.png"></Relationship><Relationship Id="rId4" Type="http://schemas.openxmlformats.org/officeDocument/2006/relationships/image" Target="../media/fImage35004573902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052462153.png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733326441.png"></Relationship><Relationship Id="rId3" Type="http://schemas.openxmlformats.org/officeDocument/2006/relationships/image" Target="../media/fImage638602778467.pn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73332816334.png"></Relationship><Relationship Id="rId3" Type="http://schemas.openxmlformats.org/officeDocument/2006/relationships/image" Target="../media/fImage346442836500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73332919169.png"></Relationship><Relationship Id="rId3" Type="http://schemas.openxmlformats.org/officeDocument/2006/relationships/image" Target="../media/fImage337612935724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73333051478.png"></Relationship><Relationship Id="rId3" Type="http://schemas.openxmlformats.org/officeDocument/2006/relationships/image" Target="../media/fImage370994349358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925195" y="5055870"/>
            <a:ext cx="4900295" cy="116776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이경준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팀장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김연찬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권범수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정범균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(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휴학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도형 169">
            <a:extLst>
              <a:ext uri="{FF2B5EF4-FFF2-40B4-BE49-F238E27FC236}">
                <a16:creationId xmlns:a16="http://schemas.microsoft.com/office/drawing/2014/main" id="{AAEE5429-206C-4E79-9992-ED5CEBB6700A}"/>
              </a:ext>
            </a:extLst>
          </p:cNvPr>
          <p:cNvSpPr>
            <a:spLocks/>
          </p:cNvSpPr>
          <p:nvPr/>
        </p:nvSpPr>
        <p:spPr>
          <a:xfrm>
            <a:off x="1807845" y="2520315"/>
            <a:ext cx="8576945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DAEMONIS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배경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88"/>
          <p:cNvSpPr txBox="1">
            <a:spLocks/>
          </p:cNvSpPr>
          <p:nvPr/>
        </p:nvSpPr>
        <p:spPr>
          <a:xfrm rot="0">
            <a:off x="3202305" y="3430270"/>
            <a:ext cx="1008062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 1 배경 타일 깔아서 여기 넣을것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4775" y="1842135"/>
            <a:ext cx="6901815" cy="3610610"/>
          </a:xfrm>
          <a:prstGeom prst="rect"/>
          <a:noFill/>
        </p:spPr>
      </p:pic>
      <p:sp>
        <p:nvSpPr>
          <p:cNvPr id="5" name="텍스트 상자 48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메인화면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6160" y="1746885"/>
            <a:ext cx="7853045" cy="4434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4095" y="1746885"/>
            <a:ext cx="8013700" cy="4561840"/>
          </a:xfrm>
          <a:prstGeom prst="rect"/>
          <a:noFill/>
        </p:spPr>
      </p:pic>
      <p:sp>
        <p:nvSpPr>
          <p:cNvPr id="5" name="텍스트 상자 29"/>
          <p:cNvSpPr txBox="1">
            <a:spLocks/>
          </p:cNvSpPr>
          <p:nvPr/>
        </p:nvSpPr>
        <p:spPr>
          <a:xfrm rot="0">
            <a:off x="2247265" y="132143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메뉴 아이콘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30"/>
          <p:cNvSpPr txBox="1">
            <a:spLocks/>
          </p:cNvSpPr>
          <p:nvPr/>
        </p:nvSpPr>
        <p:spPr>
          <a:xfrm rot="0">
            <a:off x="5314315" y="200723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보스 HP바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31"/>
          <p:cNvSpPr txBox="1">
            <a:spLocks/>
          </p:cNvSpPr>
          <p:nvPr/>
        </p:nvSpPr>
        <p:spPr>
          <a:xfrm rot="0">
            <a:off x="8753475" y="13188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미니맵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32"/>
          <p:cNvSpPr txBox="1">
            <a:spLocks/>
          </p:cNvSpPr>
          <p:nvPr/>
        </p:nvSpPr>
        <p:spPr>
          <a:xfrm rot="0">
            <a:off x="1609725" y="249364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콤보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33"/>
          <p:cNvSpPr txBox="1">
            <a:spLocks/>
          </p:cNvSpPr>
          <p:nvPr/>
        </p:nvSpPr>
        <p:spPr>
          <a:xfrm rot="0">
            <a:off x="647065" y="3255645"/>
            <a:ext cx="1639570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r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아이템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342900" indent="-342900" algn="r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획득알림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34"/>
          <p:cNvSpPr txBox="1">
            <a:spLocks/>
          </p:cNvSpPr>
          <p:nvPr/>
        </p:nvSpPr>
        <p:spPr>
          <a:xfrm rot="0">
            <a:off x="1056640" y="48621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조이스틱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5"/>
          <p:cNvSpPr txBox="1">
            <a:spLocks/>
          </p:cNvSpPr>
          <p:nvPr/>
        </p:nvSpPr>
        <p:spPr>
          <a:xfrm rot="0">
            <a:off x="1297940" y="59289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경험치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36"/>
          <p:cNvSpPr txBox="1">
            <a:spLocks/>
          </p:cNvSpPr>
          <p:nvPr/>
        </p:nvSpPr>
        <p:spPr>
          <a:xfrm rot="0">
            <a:off x="4057650" y="5651500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HP,MP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37"/>
          <p:cNvSpPr txBox="1">
            <a:spLocks/>
          </p:cNvSpPr>
          <p:nvPr/>
        </p:nvSpPr>
        <p:spPr>
          <a:xfrm rot="0">
            <a:off x="5211445" y="46462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아이템 퀵슬롯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8"/>
          <p:cNvSpPr txBox="1">
            <a:spLocks/>
          </p:cNvSpPr>
          <p:nvPr/>
        </p:nvSpPr>
        <p:spPr>
          <a:xfrm rot="0">
            <a:off x="10140950" y="496125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스킬 슬롯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9"/>
          <p:cNvSpPr txBox="1">
            <a:spLocks/>
          </p:cNvSpPr>
          <p:nvPr/>
        </p:nvSpPr>
        <p:spPr>
          <a:xfrm rot="0">
            <a:off x="10132695" y="342455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퀘스트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0"/>
          <p:cNvSpPr txBox="1">
            <a:spLocks/>
          </p:cNvSpPr>
          <p:nvPr/>
        </p:nvSpPr>
        <p:spPr>
          <a:xfrm rot="0">
            <a:off x="10124440" y="2988310"/>
            <a:ext cx="275907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던전 게이지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아이템창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2235" y="1842770"/>
            <a:ext cx="6914515" cy="36087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9955" y="1757045"/>
            <a:ext cx="7842885" cy="44030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스킬창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9540" y="1890395"/>
            <a:ext cx="6856095" cy="35928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6460" y="1767840"/>
            <a:ext cx="7876540" cy="4434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802765" y="4814570"/>
            <a:ext cx="3308985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플레이어 상태창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2695" y="2498090"/>
            <a:ext cx="4420235" cy="2320290"/>
          </a:xfrm>
          <a:prstGeom prst="rect"/>
          <a:noFill/>
        </p:spPr>
      </p:pic>
      <p:pic>
        <p:nvPicPr>
          <p:cNvPr id="7" name="그림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9540" y="2498090"/>
            <a:ext cx="4453255" cy="2317115"/>
          </a:xfrm>
          <a:prstGeom prst="rect"/>
          <a:noFill/>
        </p:spPr>
      </p:pic>
      <p:sp>
        <p:nvSpPr>
          <p:cNvPr id="8" name="텍스트 상자 62"/>
          <p:cNvSpPr txBox="1">
            <a:spLocks/>
          </p:cNvSpPr>
          <p:nvPr/>
        </p:nvSpPr>
        <p:spPr>
          <a:xfrm rot="0">
            <a:off x="7038975" y="4822825"/>
            <a:ext cx="3308985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아이템 분해창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63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“허름한” 세트 (1레벨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처음 시작했을때 착용중인 장비이므로 허름한 천의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605" y="2855595"/>
            <a:ext cx="2934335" cy="2734310"/>
          </a:xfrm>
          <a:prstGeom prst="rect"/>
          <a:noFill/>
        </p:spPr>
      </p:pic>
      <p:pic>
        <p:nvPicPr>
          <p:cNvPr id="6" name="그림 6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3655" y="3259455"/>
            <a:ext cx="7734935" cy="1928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934720" y="501650"/>
            <a:ext cx="1694180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</a:p>
        </p:txBody>
      </p:sp>
      <p:grpSp>
        <p:nvGrpSpPr>
          <p:cNvPr id="37" name="그룹 8"/>
          <p:cNvGrpSpPr/>
          <p:nvPr/>
        </p:nvGrpSpPr>
        <p:grpSpPr>
          <a:xfrm rot="0">
            <a:off x="1929765" y="1535430"/>
            <a:ext cx="8341995" cy="4204335"/>
            <a:chOff x="1929765" y="1535430"/>
            <a:chExt cx="8341995" cy="4204335"/>
          </a:xfrm>
        </p:grpSpPr>
        <p:sp>
          <p:nvSpPr>
            <p:cNvPr id="31" name="도형 139"/>
            <p:cNvSpPr>
              <a:spLocks/>
            </p:cNvSpPr>
            <p:nvPr/>
          </p:nvSpPr>
          <p:spPr>
            <a:xfrm rot="0">
              <a:off x="1929765" y="3505200"/>
              <a:ext cx="2346960" cy="181102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1. 스토리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2. 기본 흐름도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3. 인베이드 게이트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4. 성장 시스템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2" name="도형 140"/>
            <p:cNvSpPr>
              <a:spLocks/>
            </p:cNvSpPr>
            <p:nvPr/>
          </p:nvSpPr>
          <p:spPr>
            <a:xfrm rot="0">
              <a:off x="5193030" y="3505200"/>
              <a:ext cx="1803400" cy="181102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1. </a:t>
              </a:r>
              <a:r>
                <a:rPr lang="ko-KR" altLang="en-US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배경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2. UI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3. 장비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4. 스킬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3" name="도형 141"/>
            <p:cNvSpPr>
              <a:spLocks/>
            </p:cNvSpPr>
            <p:nvPr/>
          </p:nvSpPr>
          <p:spPr>
            <a:xfrm rot="0">
              <a:off x="8470265" y="3505200"/>
              <a:ext cx="1801495" cy="2234565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1. 플레이어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2. 몬스터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3. 아이템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4. 미니맵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  <a:p>
              <a:pPr marL="0" indent="0" defTabSz="1125220" eaLnBrk="0" latinLnBrk="0">
                <a:lnSpc>
                  <a:spcPct val="150000"/>
                </a:lnSpc>
                <a:buFontTx/>
                <a:buNone/>
              </a:pPr>
              <a:r>
                <a:rPr lang="en-US" altLang="ko-KR" sz="184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charset="0"/>
                  <a:ea typeface="HY견고딕" charset="0"/>
                </a:rPr>
                <a:t>5. 개발 예정</a:t>
              </a:r>
              <a:endPara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6" name="사각형: 둥근 모서리 35"/>
            <p:cNvSpPr>
              <a:spLocks/>
            </p:cNvSpPr>
            <p:nvPr/>
          </p:nvSpPr>
          <p:spPr>
            <a:xfrm rot="0">
              <a:off x="8462010" y="1535430"/>
              <a:ext cx="1801495" cy="1801495"/>
            </a:xfrm>
            <a:prstGeom prst="roundRect"/>
            <a:solidFill>
              <a:schemeClr val="bg1"/>
            </a:solidFill>
            <a:ln w="0">
              <a:noFill/>
              <a:prstDash/>
            </a:ln>
            <a:effectLst>
              <a:outerShdw sx="100000" sy="100000" blurRad="1905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tx1"/>
                  </a:solidFill>
                  <a:latin typeface="HY견고딕" charset="0"/>
                  <a:ea typeface="HY견고딕" charset="0"/>
                </a:rPr>
                <a:t>테크</a:t>
              </a: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4" name="사각형: 둥근 모서리 33"/>
            <p:cNvSpPr>
              <a:spLocks/>
            </p:cNvSpPr>
            <p:nvPr/>
          </p:nvSpPr>
          <p:spPr>
            <a:xfrm rot="0">
              <a:off x="5196205" y="1535430"/>
              <a:ext cx="1801495" cy="1801495"/>
            </a:xfrm>
            <a:prstGeom prst="roundRect"/>
            <a:solidFill>
              <a:schemeClr val="bg1">
                <a:lumMod val="95000"/>
              </a:schemeClr>
            </a:solidFill>
            <a:ln w="0">
              <a:noFill/>
              <a:prstDash/>
            </a:ln>
            <a:effectLst>
              <a:outerShdw sx="100000" sy="100000" blurRad="1905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tx1"/>
                  </a:solidFill>
                  <a:latin typeface="HY견고딕" charset="0"/>
                  <a:ea typeface="HY견고딕" charset="0"/>
                </a:rPr>
                <a:t>아트</a:t>
              </a: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" name="사각형: 둥근 모서리 2"/>
            <p:cNvSpPr>
              <a:spLocks/>
            </p:cNvSpPr>
            <p:nvPr/>
          </p:nvSpPr>
          <p:spPr>
            <a:xfrm rot="0">
              <a:off x="1929765" y="1535430"/>
              <a:ext cx="1801495" cy="1801495"/>
            </a:xfrm>
            <a:prstGeom prst="roundRect"/>
            <a:solidFill>
              <a:schemeClr val="bg1"/>
            </a:solidFill>
            <a:ln w="0">
              <a:noFill/>
              <a:prstDash/>
            </a:ln>
            <a:effectLst>
              <a:outerShdw sx="100000" sy="100000" blurRad="1905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>
                  <a:solidFill>
                    <a:schemeClr val="tx1"/>
                  </a:solidFill>
                  <a:latin typeface="HY견고딕" charset="0"/>
                  <a:ea typeface="HY견고딕" charset="0"/>
                </a:rPr>
                <a:t>기획</a:t>
              </a: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8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67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“견습” 세트 (10레벨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모험을 시작한지 얼마 안된 모험가의 느낌으로 투박한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8525" y="2847340"/>
            <a:ext cx="2890520" cy="2760980"/>
          </a:xfrm>
          <a:prstGeom prst="rect"/>
          <a:noFill/>
        </p:spPr>
      </p:pic>
      <p:pic>
        <p:nvPicPr>
          <p:cNvPr id="6" name="그림 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90950" y="3246755"/>
            <a:ext cx="7798435" cy="1950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“정식” 세트 (20레벨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어엿한 정식 마법사가 된 느낌으로 단정하고 깔끔한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7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5010" y="2836545"/>
            <a:ext cx="3211195" cy="2771775"/>
          </a:xfrm>
          <a:prstGeom prst="rect"/>
          <a:noFill/>
        </p:spPr>
      </p:pic>
      <p:pic>
        <p:nvPicPr>
          <p:cNvPr id="8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8110" y="3246755"/>
            <a:ext cx="7830185" cy="1960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스킬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7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160" y="1651000"/>
            <a:ext cx="2096135" cy="2095500"/>
          </a:xfrm>
          <a:prstGeom prst="rect"/>
          <a:noFill/>
        </p:spPr>
      </p:pic>
      <p:pic>
        <p:nvPicPr>
          <p:cNvPr id="5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2670" y="3937000"/>
            <a:ext cx="2344420" cy="2328545"/>
          </a:xfrm>
          <a:prstGeom prst="rect"/>
          <a:noFill/>
        </p:spPr>
      </p:pic>
      <p:pic>
        <p:nvPicPr>
          <p:cNvPr id="6" name="그림 7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42045" y="1746885"/>
            <a:ext cx="2190750" cy="2190750"/>
          </a:xfrm>
          <a:prstGeom prst="rect"/>
          <a:noFill/>
        </p:spPr>
      </p:pic>
      <p:pic>
        <p:nvPicPr>
          <p:cNvPr id="7" name="그림 8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2805" y="3820795"/>
            <a:ext cx="2301240" cy="2301240"/>
          </a:xfrm>
          <a:prstGeom prst="rect"/>
          <a:noFill/>
        </p:spPr>
      </p:pic>
      <p:pic>
        <p:nvPicPr>
          <p:cNvPr id="8" name="그림 8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8840" y="4000500"/>
            <a:ext cx="2211705" cy="2212340"/>
          </a:xfrm>
          <a:prstGeom prst="rect"/>
          <a:noFill/>
        </p:spPr>
      </p:pic>
      <p:pic>
        <p:nvPicPr>
          <p:cNvPr id="9" name="그림 8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8045" y="1736090"/>
            <a:ext cx="2180590" cy="2169795"/>
          </a:xfrm>
          <a:prstGeom prst="rect"/>
          <a:noFill/>
        </p:spPr>
      </p:pic>
      <p:pic>
        <p:nvPicPr>
          <p:cNvPr id="10" name="그림 8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9955" y="1746250"/>
            <a:ext cx="2191385" cy="2181225"/>
          </a:xfrm>
          <a:prstGeom prst="rect"/>
          <a:noFill/>
        </p:spPr>
      </p:pic>
      <p:pic>
        <p:nvPicPr>
          <p:cNvPr id="11" name="그림 8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3757295"/>
            <a:ext cx="2407285" cy="2407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9">
            <a:extLst>
              <a:ext uri="{FF2B5EF4-FFF2-40B4-BE49-F238E27FC236}">
                <a16:creationId xmlns:a16="http://schemas.microsoft.com/office/drawing/2014/main" id="{2540FD58-015E-44A4-B43D-01C0260524AB}"/>
              </a:ext>
            </a:extLst>
          </p:cNvPr>
          <p:cNvSpPr>
            <a:spLocks/>
          </p:cNvSpPr>
          <p:nvPr/>
        </p:nvSpPr>
        <p:spPr>
          <a:xfrm>
            <a:off x="3216275" y="2811780"/>
            <a:ext cx="5760720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테 크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플레이어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9"/>
          <p:cNvSpPr txBox="1">
            <a:spLocks/>
          </p:cNvSpPr>
          <p:nvPr/>
        </p:nvSpPr>
        <p:spPr>
          <a:xfrm rot="0">
            <a:off x="2595245" y="1842135"/>
            <a:ext cx="10081260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그림자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10" descr="C:/Users/lionk/AppData/Roaming/PolarisOffice/ETemp/24956_10019880/fImage37759638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3660" y="2261235"/>
            <a:ext cx="6958330" cy="3951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9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플레이어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1052830" y="1842135"/>
            <a:ext cx="10081260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12" descr="C:/Users/lionk/AppData/Roaming/PolarisOffice/ETemp/24956_10019880/fImage29801239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5815" y="2429510"/>
            <a:ext cx="5185410" cy="2938145"/>
          </a:xfrm>
          <a:prstGeom prst="rect"/>
          <a:noFill/>
        </p:spPr>
      </p:pic>
      <p:pic>
        <p:nvPicPr>
          <p:cNvPr id="6" name="그림 13" descr="C:/Users/lionk/AppData/Roaming/PolarisOffice/ETemp/24956_10019880/fImage25871639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2430145"/>
            <a:ext cx="5293360" cy="2969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몬스터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grpSp>
        <p:nvGrpSpPr>
          <p:cNvPr id="10" name="그룹 20"/>
          <p:cNvGrpSpPr/>
          <p:nvPr/>
        </p:nvGrpSpPr>
        <p:grpSpPr>
          <a:xfrm rot="0">
            <a:off x="1697355" y="2315845"/>
            <a:ext cx="8790940" cy="2899410"/>
            <a:chOff x="1697355" y="2315845"/>
            <a:chExt cx="8790940" cy="2899410"/>
          </a:xfrm>
        </p:grpSpPr>
        <p:sp>
          <p:nvSpPr>
            <p:cNvPr id="4" name="텍스트 상자 7"/>
            <p:cNvSpPr txBox="1">
              <a:spLocks/>
            </p:cNvSpPr>
            <p:nvPr/>
          </p:nvSpPr>
          <p:spPr>
            <a:xfrm rot="0">
              <a:off x="1697355" y="2317750"/>
              <a:ext cx="3637915" cy="20726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342900" indent="-342900" defTabSz="1125220" eaLnBrk="0" latinLnBrk="0">
                <a:buFont typeface="맑은 고딕"/>
                <a:buChar char="-"/>
              </a:pPr>
              <a:r>
                <a:rPr lang="ko-KR" altLang="ko-KR"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일반 몬스터 4종</a:t>
              </a:r>
              <a:endPara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342900" indent="-342900" defTabSz="1125220" eaLnBrk="0" latinLnBrk="0">
                <a:buFont typeface="맑은 고딕"/>
                <a:buChar char="-"/>
              </a:pP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lnSpc>
                  <a:spcPct val="107000"/>
                </a:lnSpc>
                <a:spcAft>
                  <a:spcPts val="80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근접 공격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lnSpc>
                  <a:spcPct val="107000"/>
                </a:lnSpc>
                <a:spcAft>
                  <a:spcPts val="80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돌진 공격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lnSpc>
                  <a:spcPct val="107000"/>
                </a:lnSpc>
                <a:spcAft>
                  <a:spcPts val="80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원거리 투사체 공격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lnSpc>
                  <a:spcPct val="107000"/>
                </a:lnSpc>
                <a:spcAft>
                  <a:spcPts val="80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원거리 범위 공격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9" name="그룹 19"/>
            <p:cNvGrpSpPr/>
            <p:nvPr/>
          </p:nvGrpSpPr>
          <p:grpSpPr>
            <a:xfrm rot="0">
              <a:off x="6840855" y="2315845"/>
              <a:ext cx="3647440" cy="2899410"/>
              <a:chOff x="6840855" y="2315845"/>
              <a:chExt cx="3647440" cy="2899410"/>
            </a:xfrm>
          </p:grpSpPr>
          <p:pic>
            <p:nvPicPr>
              <p:cNvPr id="5" name="그림 14" descr="C:/Users/lionk/AppData/Roaming/PolarisOffice/ETemp/24956_10019880/fImage61423925724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6840855" y="2948940"/>
                <a:ext cx="2038985" cy="600710"/>
              </a:xfrm>
              <a:prstGeom prst="rect"/>
              <a:noFill/>
            </p:spPr>
          </p:pic>
          <p:pic>
            <p:nvPicPr>
              <p:cNvPr id="6" name="그림 15" descr="C:/Users/lionk/AppData/Roaming/PolarisOffice/ETemp/24956_10019880/fImage94863931478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6846570" y="3642995"/>
                <a:ext cx="2639060" cy="734060"/>
              </a:xfrm>
              <a:prstGeom prst="rect"/>
              <a:noFill/>
            </p:spPr>
          </p:pic>
          <p:pic>
            <p:nvPicPr>
              <p:cNvPr id="7" name="그림 16" descr="C:/Users/lionk/AppData/Roaming/PolarisOffice/ETemp/24956_10019880/fImage102663949358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6842125" y="4481195"/>
                <a:ext cx="3267710" cy="734060"/>
              </a:xfrm>
              <a:prstGeom prst="rect"/>
              <a:noFill/>
            </p:spPr>
          </p:pic>
          <p:sp>
            <p:nvSpPr>
              <p:cNvPr id="8" name="텍스트 상자 17"/>
              <p:cNvSpPr txBox="1">
                <a:spLocks/>
              </p:cNvSpPr>
              <p:nvPr/>
            </p:nvSpPr>
            <p:spPr>
              <a:xfrm rot="0">
                <a:off x="6850380" y="2315845"/>
                <a:ext cx="3637915" cy="880110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342900" indent="-342900" defTabSz="1125220" eaLnBrk="0" latinLnBrk="0">
                  <a:buFont typeface="맑은 고딕"/>
                  <a:buChar char="-"/>
                </a:pPr>
                <a:r>
                  <a:rPr lang="ko-KR" altLang="ko-KR" sz="2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콤보</a:t>
                </a:r>
                <a:endParaRPr lang="ko-KR" altLang="en-US"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342900" indent="-342900" defTabSz="1125220" eaLnBrk="0" latinLnBrk="0">
                  <a:buFont typeface="맑은 고딕"/>
                  <a:buChar char="-"/>
                </a:pP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latinLnBrk="1">
                  <a:lnSpc>
                    <a:spcPct val="107000"/>
                  </a:lnSpc>
                  <a:spcAft>
                    <a:spcPts val="800"/>
                  </a:spcAft>
                  <a:buFontTx/>
                  <a:buNone/>
                </a:pPr>
                <a:endPara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아이템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 rot="0">
            <a:off x="1200785" y="2799715"/>
            <a:ext cx="10125710" cy="2653030"/>
            <a:chOff x="1200785" y="2799715"/>
            <a:chExt cx="10125710" cy="2653030"/>
          </a:xfrm>
        </p:grpSpPr>
        <p:pic>
          <p:nvPicPr>
            <p:cNvPr id="4" name="Picture " descr="C:/Users/lionk/AppData/Roaming/PolarisOffice/ETemp/24956_10019880/fImage92051420446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200785" y="2804160"/>
              <a:ext cx="2887980" cy="2289175"/>
            </a:xfrm>
            <a:prstGeom prst="rect"/>
            <a:noFill/>
          </p:spPr>
        </p:pic>
        <p:pic>
          <p:nvPicPr>
            <p:cNvPr id="5" name="Picture " descr="C:/Users/lionk/AppData/Roaming/PolarisOffice/ETemp/24956_10019880/fImage122824215705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38675" y="3260090"/>
              <a:ext cx="1372235" cy="1353185"/>
            </a:xfrm>
            <a:prstGeom prst="rect"/>
            <a:noFill/>
          </p:spPr>
        </p:pic>
        <p:pic>
          <p:nvPicPr>
            <p:cNvPr id="6" name="Picture " descr="C:/Users/lionk/AppData/Roaming/PolarisOffice/ETemp/24956_10019880/fImage4492644228145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571615" y="2799715"/>
              <a:ext cx="4754880" cy="2653030"/>
            </a:xfrm>
            <a:prstGeom prst="rect"/>
            <a:noFill/>
          </p:spPr>
        </p:pic>
      </p:grpSp>
      <p:sp>
        <p:nvSpPr>
          <p:cNvPr id="7" name="Rect 0"/>
          <p:cNvSpPr txBox="1">
            <a:spLocks/>
          </p:cNvSpPr>
          <p:nvPr/>
        </p:nvSpPr>
        <p:spPr>
          <a:xfrm rot="0">
            <a:off x="1200785" y="2359660"/>
            <a:ext cx="289877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필드 드랍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4451985" y="2367915"/>
            <a:ext cx="1813560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획득 알림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978775" y="2366010"/>
            <a:ext cx="18891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전체 화면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아이템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35" descr="C:/Users/lionk/AppData/Roaming/PolarisOffice/ETemp/24956_10019880/fImage390843437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5850" y="1880235"/>
            <a:ext cx="7491095" cy="4205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아이템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Picture " descr="C:/Users/lionk/AppData/Roaming/PolarisOffice/ETemp/24956_10019880/fImage365455433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5690" y="1891030"/>
            <a:ext cx="7501255" cy="4170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69"/>
          <p:cNvSpPr>
            <a:spLocks/>
          </p:cNvSpPr>
          <p:nvPr/>
        </p:nvSpPr>
        <p:spPr>
          <a:xfrm rot="0">
            <a:off x="2905125" y="2759075"/>
            <a:ext cx="6376670" cy="13442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기 획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아이템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37" descr="C:/Users/lionk/AppData/Roaming/PolarisOffice/ETemp/24956_10019880/fImage314148443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5850" y="1902460"/>
            <a:ext cx="7491095" cy="4215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아이템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40" descr="C:/Users/lionk/AppData/Roaming/PolarisOffice/ETemp/24956_10019880/fImage392345450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5850" y="1901825"/>
            <a:ext cx="7491095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미니맵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43" descr="C:/Users/lionk/AppData/Roaming/PolarisOffice/ETemp/24956_10019880/fImage325113456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1110" y="2228850"/>
            <a:ext cx="6007100" cy="3404235"/>
          </a:xfrm>
          <a:prstGeom prst="rect"/>
          <a:noFill/>
        </p:spPr>
      </p:pic>
      <p:pic>
        <p:nvPicPr>
          <p:cNvPr id="5" name="그림 44" descr="C:/Users/lionk/AppData/Roaming/PolarisOffice/ETemp/24956_10019880/fImage3500457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55" y="2229485"/>
            <a:ext cx="3382010" cy="3391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108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개발 예정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47"/>
          <p:cNvSpPr txBox="1">
            <a:spLocks/>
          </p:cNvSpPr>
          <p:nvPr/>
        </p:nvSpPr>
        <p:spPr>
          <a:xfrm rot="0">
            <a:off x="1591945" y="2444750"/>
            <a:ext cx="5138420" cy="27997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세부 스탯 &amp; 대미지 계산식 (작업중)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버프 &amp; 디버프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엘리트&amp; 보스 몬스터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함정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8"/>
          <p:cNvSpPr txBox="1">
            <a:spLocks/>
          </p:cNvSpPr>
          <p:nvPr/>
        </p:nvSpPr>
        <p:spPr>
          <a:xfrm rot="0">
            <a:off x="6904355" y="2436495"/>
            <a:ext cx="3512820" cy="27997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 장착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 추가 &amp; 세트옵션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아이템 드랍 테이블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lnSpc>
                <a:spcPct val="200000"/>
              </a:lnSpc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퀘스트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73"/>
          <p:cNvSpPr>
            <a:spLocks/>
          </p:cNvSpPr>
          <p:nvPr/>
        </p:nvSpPr>
        <p:spPr>
          <a:xfrm>
            <a:off x="3006090" y="2802255"/>
            <a:ext cx="6180455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>
                <a:solidFill>
                  <a:srgbClr val="000000">
                    <a:lumMod val="75000"/>
                    <a:lumOff val="25000"/>
                  </a:srgbClr>
                </a:solidFill>
                <a:latin typeface="HY견고딕" charset="0"/>
                <a:ea typeface="HY견고딕" charset="0"/>
              </a:rPr>
              <a:t>감사합니다</a:t>
            </a:r>
            <a:endParaRPr lang="ko-KR" altLang="en-US" sz="8000">
              <a:solidFill>
                <a:srgbClr val="000000">
                  <a:lumMod val="75000"/>
                  <a:lumOff val="25000"/>
                </a:srgbClr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6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도형 6"/>
          <p:cNvSpPr>
            <a:spLocks/>
          </p:cNvSpPr>
          <p:nvPr/>
        </p:nvSpPr>
        <p:spPr>
          <a:xfrm rot="0">
            <a:off x="4297680" y="805180"/>
            <a:ext cx="3600450" cy="10382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스토리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 rot="0">
            <a:off x="894715" y="1736725"/>
            <a:ext cx="10081260" cy="880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Before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7대 악마의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마석으로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인해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세뇌당한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중간계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세상을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구하는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마법사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이야기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5" name="텍스트 상자 9"/>
          <p:cNvSpPr txBox="1">
            <a:spLocks/>
          </p:cNvSpPr>
          <p:nvPr/>
        </p:nvSpPr>
        <p:spPr>
          <a:xfrm rot="0">
            <a:off x="902970" y="2602230"/>
            <a:ext cx="10019665" cy="34594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After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&amp; 엔딩 이후 스토리 추가, 메인스토리 등장인물 변경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:</a:t>
            </a: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주인공이 마지막 마석을 파괴하였으나 중간계의 저주는 사라지지 않았다. 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주인공의 조력자였던 천사는 악마가 변신한 모습이였고 악마에게 속은 주인공은 마석이 아닌 봉인석을 파괴한 것이였다. 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봉인석이 파괴되어 중간계와 마계를 잇는 “인베이드 게이트”가 열리게 되어 중간계는 진짜 혼돈을 맞이하게 된다.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이후 :</a:t>
            </a: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자신때문에 혼돈을 맞이한 중간계를 구하고자 인베이드 게이트를 공략하며 다닌다.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등장인물 변경 : </a:t>
            </a:r>
            <a:r>
              <a:rPr lang="ko-KR" altLang="ko-KR" sz="1800" b="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주인공 (모리스 -&gt; 파우스트), 조력자 (엔딩 이전: 우리엘, 이후: 메피스토)</a:t>
            </a:r>
            <a:endParaRPr lang="ko-KR" altLang="en-US" sz="1800" b="1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도형 12"/>
          <p:cNvSpPr>
            <a:spLocks/>
          </p:cNvSpPr>
          <p:nvPr/>
        </p:nvSpPr>
        <p:spPr>
          <a:xfrm rot="0">
            <a:off x="3726180" y="805180"/>
            <a:ext cx="475170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기본 흐름도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7230" y="857250"/>
            <a:ext cx="8838565" cy="5440680"/>
          </a:xfrm>
          <a:prstGeom prst="rect"/>
          <a:noFill/>
        </p:spPr>
      </p:pic>
      <p:sp>
        <p:nvSpPr>
          <p:cNvPr id="5" name="텍스트 상자 16"/>
          <p:cNvSpPr txBox="1">
            <a:spLocks/>
          </p:cNvSpPr>
          <p:nvPr/>
        </p:nvSpPr>
        <p:spPr>
          <a:xfrm rot="0">
            <a:off x="5450205" y="3980180"/>
            <a:ext cx="6054090" cy="2273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마을에서 전투 맵 선택 입장으로 액트 진행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성장이 부족하면 액트 진행 불가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부족한 성장은 마을의 NPC를 통한 장비 강화로 캐릭터 성장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900430" y="953770"/>
            <a:ext cx="659320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인베이드 게이트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98080" y="1165225"/>
            <a:ext cx="2630805" cy="5038090"/>
          </a:xfrm>
          <a:prstGeom prst="rect"/>
          <a:noFill/>
        </p:spPr>
      </p:pic>
      <p:sp>
        <p:nvSpPr>
          <p:cNvPr id="5" name="텍스트 상자 17"/>
          <p:cNvSpPr txBox="1">
            <a:spLocks/>
          </p:cNvSpPr>
          <p:nvPr/>
        </p:nvSpPr>
        <p:spPr>
          <a:xfrm rot="0">
            <a:off x="1745615" y="2572385"/>
            <a:ext cx="6054090" cy="27730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마을(로비)에서 던전의 종류와 난이도 선택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사냥을 통한 던전 게이지 상승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던전 게이지 달성 시 보스 포탈 생성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4. 보스 처치 시 던전 보상 획득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6098540" y="805180"/>
            <a:ext cx="4752340" cy="10369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60" b="1">
                <a:solidFill>
                  <a:srgbClr val="5A5A5A"/>
                </a:solidFill>
                <a:latin typeface="Arial" charset="0"/>
                <a:ea typeface="Arial" charset="0"/>
              </a:rPr>
              <a:t>성장 시스템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8525" y="1303020"/>
            <a:ext cx="6839585" cy="4972685"/>
          </a:xfrm>
          <a:prstGeom prst="rect"/>
          <a:noFill/>
        </p:spPr>
      </p:pic>
      <p:sp>
        <p:nvSpPr>
          <p:cNvPr id="5" name="텍스트 상자 21"/>
          <p:cNvSpPr txBox="1">
            <a:spLocks/>
          </p:cNvSpPr>
          <p:nvPr/>
        </p:nvSpPr>
        <p:spPr>
          <a:xfrm rot="0">
            <a:off x="6540500" y="2043430"/>
            <a:ext cx="6054090" cy="27730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레벨업을 통한 성장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강화에 필요한 재화를 사냥을 통하여 획득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인챈트를 통한 추가옵션 설정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4. 강화를 통한 장비 기본스탯 상승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9">
            <a:extLst>
              <a:ext uri="{FF2B5EF4-FFF2-40B4-BE49-F238E27FC236}">
                <a16:creationId xmlns:a16="http://schemas.microsoft.com/office/drawing/2014/main" id="{3A41B957-32E8-4D30-96AF-C4382BDF4E99}"/>
              </a:ext>
            </a:extLst>
          </p:cNvPr>
          <p:cNvSpPr>
            <a:spLocks/>
          </p:cNvSpPr>
          <p:nvPr/>
        </p:nvSpPr>
        <p:spPr>
          <a:xfrm>
            <a:off x="3216275" y="2811780"/>
            <a:ext cx="5760720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아 트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배경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8030" y="1837055"/>
            <a:ext cx="4460240" cy="4460875"/>
          </a:xfrm>
          <a:prstGeom prst="rect"/>
          <a:noFill/>
        </p:spPr>
      </p:pic>
      <p:sp>
        <p:nvSpPr>
          <p:cNvPr id="5" name="텍스트 상자 87"/>
          <p:cNvSpPr txBox="1">
            <a:spLocks/>
          </p:cNvSpPr>
          <p:nvPr/>
        </p:nvSpPr>
        <p:spPr>
          <a:xfrm rot="0">
            <a:off x="1264920" y="3430270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 1 동굴 팔레트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34</Pages>
  <Paragraphs>284</Paragraphs>
  <Words>796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경준</dc:creator>
  <cp:lastModifiedBy>이 경준</cp:lastModifiedBy>
  <dc:title>grey browser</dc:title>
  <cp:version>9.104.123.46490</cp:version>
  <dcterms:modified xsi:type="dcterms:W3CDTF">2022-03-28T14:43:13Z</dcterms:modified>
</cp:coreProperties>
</file>